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E1C306-F783-4165-B69D-39B38C43B0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C4F9A5-E693-4E42-9496-CEF440399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8CDDD3-2E0A-4627-8102-427C538F8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FA46-185E-450E-9746-F3A3BA493832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9309C7-4DF7-4897-B677-4662CAF33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256AF9-EB28-41CE-AB19-DB1EF1F16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BE0C-574C-40D9-AFAD-F518ABE7E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4706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AC9FE0-F3FA-4AE3-9EB5-73568F2E2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ED1AEE-387C-4FFE-A56C-4E12138A8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B0F0A9-4F72-4BB5-8FB3-A0334EF39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FA46-185E-450E-9746-F3A3BA493832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33341F-5F77-4451-BB6C-844C0246D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1051B0-53EC-442A-ABAE-68403E32F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BE0C-574C-40D9-AFAD-F518ABE7E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2945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CF99F-7292-4E2D-9144-8AEDDB0D4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FBA6CBD-1E2D-4200-87C6-4AD9FB119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0A12B7-4EAB-4666-AD31-D3BEB6666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FA46-185E-450E-9746-F3A3BA493832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5570FA-6D56-4CDC-AF0B-90FF12F38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AA5C8B-80C1-4549-BD9E-65A6FF2CB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BE0C-574C-40D9-AFAD-F518ABE7E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5092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9A0BF3-5F46-4B4B-BFE1-D99D2A0D1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056179-642A-46FA-8439-A8E3666DC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D59780D-3D4F-4D71-8870-D18819FA6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3AEDDE6-B228-4E1E-B168-2B7A77C05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FA46-185E-450E-9746-F3A3BA493832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87F5FDB-4B33-40B4-8380-879AD1A00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B7A2A7-FC33-487E-80E2-F909AA3E6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BE0C-574C-40D9-AFAD-F518ABE7E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506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6E6B2-3A5B-47B6-83B0-7DC45DF6A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3C42F0F-635F-4483-B04A-C895A3F9D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32FF18D-2D8C-4AE8-9A0B-E1B508F6F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31FC9DA-988D-48FC-9192-E34A06AD3A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26EA8D7-C3CC-4CB8-A1F5-102C51EA82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C3D60DB-3B03-4C7B-B84F-DC90FB45E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FA46-185E-450E-9746-F3A3BA493832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C141509-251A-4689-8322-7070255F1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39A861A-D8F6-4FB3-826C-61EEBE251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BE0C-574C-40D9-AFAD-F518ABE7E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6979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2CC9AF-B66A-4253-AE76-661410339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34506E8-2AB4-4D0E-9717-AC3C3B6B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FA46-185E-450E-9746-F3A3BA493832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A585B1E-A40D-450B-A5EC-09C984565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C895F70-7568-424C-A65D-A3B92911C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BE0C-574C-40D9-AFAD-F518ABE7E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5608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3B1404A-64CA-4A56-9910-2007BB8A5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FA46-185E-450E-9746-F3A3BA493832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93E1A0F-BC25-48CD-9E33-B909760AE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7D95D02-0159-4E86-A2F2-21BE5A2FC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BE0C-574C-40D9-AFAD-F518ABE7E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1254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8644B-A39E-463F-AFD1-3AC52644C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3FF529-6DA3-4461-8C07-6CA06A04C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F288DFB-0E4A-4D76-8B62-61BBD625B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FAD9DE-DD5B-4F70-9966-AEA9F142A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FA46-185E-450E-9746-F3A3BA493832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3FC8258-333D-495D-B3B3-3AA09382D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C7327D-0DF5-45C4-832A-DBE60F74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BE0C-574C-40D9-AFAD-F518ABE7E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613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D50C4A-11C0-4EEF-98F0-FA896E853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52CE864-7A49-4A37-9F4D-A73C565306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45894BD-BA2B-4601-A808-41C1AB1CE2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D6505E-741B-4C5C-95D1-888349E2C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FA46-185E-450E-9746-F3A3BA493832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A41E10B-2095-416C-B162-E6DA16714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D51782-8BF6-4950-989E-C22FA9DA0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BE0C-574C-40D9-AFAD-F518ABE7E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148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A28F7C-BD43-4DEA-BADE-A755C1C79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A9B9593-29D7-47D6-A9DD-9A60DBE53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D15276-547C-4BBE-A7C4-CE495AC23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FA46-185E-450E-9746-F3A3BA493832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BEF7E6-EAEC-4EF4-ABA8-1E82E136A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5E9EAF-A2BB-4B9A-8150-FC296D6CA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BE0C-574C-40D9-AFAD-F518ABE7E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239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7D560E1-4A9E-4EDE-8040-405EEAE152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3F70806-3385-4D8C-8C7F-4EFD3217D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2997B6-7D66-45D9-8A89-48BB9AE79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FA46-185E-450E-9746-F3A3BA493832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D1923C-5304-4FCD-B8AC-88F2E834D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3A1639-8AA7-4339-9EBC-EEB78D2C1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BE0C-574C-40D9-AFAD-F518ABE7E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1152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BC31E0A-9FCB-49F5-9F11-7558EBC51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D9873D9-3E75-4050-91AC-1A0CABD0C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06FE83-31BB-472E-9081-2FCA47383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3FA46-185E-450E-9746-F3A3BA493832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8FFBE7-E7C7-4612-B50D-EBAE681D03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FEF193-BF05-47F1-8452-FB391FDD05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5BE0C-574C-40D9-AFAD-F518ABE7E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501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B866A95E-9AF8-4A00-BC28-9293D009F9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600" y="0"/>
            <a:ext cx="5461000" cy="1655762"/>
          </a:xfrm>
        </p:spPr>
        <p:txBody>
          <a:bodyPr>
            <a:normAutofit fontScale="92500"/>
          </a:bodyPr>
          <a:lstStyle/>
          <a:p>
            <a:r>
              <a:rPr lang="pt-BR" sz="3200" b="1" dirty="0"/>
              <a:t>SERVIDOR (A) PÚBLICO MUNICIPAL DE ITAÚNA:</a:t>
            </a:r>
          </a:p>
          <a:p>
            <a:r>
              <a:rPr lang="pt-BR" sz="3200" b="1">
                <a:solidFill>
                  <a:srgbClr val="FF0000"/>
                </a:solidFill>
              </a:rPr>
              <a:t>SEJA  CONSELHEIRO (A)  </a:t>
            </a:r>
            <a:r>
              <a:rPr lang="pt-BR" sz="3200" b="1" dirty="0">
                <a:solidFill>
                  <a:srgbClr val="FF0000"/>
                </a:solidFill>
              </a:rPr>
              <a:t>DO IMP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C149A77-5F6F-437F-921E-92D73E597EF8}"/>
              </a:ext>
            </a:extLst>
          </p:cNvPr>
          <p:cNvSpPr txBox="1"/>
          <p:nvPr/>
        </p:nvSpPr>
        <p:spPr>
          <a:xfrm>
            <a:off x="1073150" y="1655762"/>
            <a:ext cx="35179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REQUISITOS: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000" b="1" dirty="0"/>
              <a:t>SER EFETIVO (Ativo, aposentado e pensionista)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000" b="1" dirty="0"/>
              <a:t>CERTIDÃO NEGATIVA DA JUSTIÇA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sz="2000" b="1" dirty="0"/>
              <a:t>SER APROVADO EM EXAME DE CERTIFICAÇÃO (Programa no quadro ao lado)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000" b="1" dirty="0"/>
              <a:t>TER DISPONIBILIDADE PARA PARTICIPAR DE REUNIÕES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37ED1B1-8709-44B3-9B00-736684919B37}"/>
              </a:ext>
            </a:extLst>
          </p:cNvPr>
          <p:cNvSpPr txBox="1"/>
          <p:nvPr/>
        </p:nvSpPr>
        <p:spPr>
          <a:xfrm>
            <a:off x="5867400" y="0"/>
            <a:ext cx="6159500" cy="6698309"/>
          </a:xfrm>
          <a:prstGeom prst="rect">
            <a:avLst/>
          </a:prstGeom>
          <a:noFill/>
          <a:ln w="165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PROGRAMA DO EXAME DE CERTIFICAÇÃO PARA CONSELHEIROS (nível básico)</a:t>
            </a:r>
          </a:p>
          <a:p>
            <a:pPr algn="just"/>
            <a:endParaRPr lang="pt-BR" b="1" dirty="0">
              <a:solidFill>
                <a:srgbClr val="FF0000"/>
              </a:solidFill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 SOCIAL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REGIMES PRÓPRIOS DE PREVIDÊNCIA SOCIAL – RPPS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 DE BENEFÍCIOS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 DE CUSTEIO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spc="-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GESTÃO</a:t>
            </a:r>
            <a:r>
              <a:rPr lang="pt-BR" sz="1400" b="1" spc="-5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spc="-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ATUARIAL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GESTÃO	DE	INVESTIMENTOS	DOS	</a:t>
            </a:r>
            <a:r>
              <a:rPr lang="pt-BR" sz="1400" b="1" spc="-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RECURSOS</a:t>
            </a:r>
            <a:r>
              <a:rPr lang="pt-BR" sz="1400" b="1" spc="-28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PREVIDENCIÁRIOS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GESTÃO CONTÁBIL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RESPONSABILIDADE</a:t>
            </a:r>
            <a:r>
              <a:rPr lang="pt-BR" sz="14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FISCAL</a:t>
            </a:r>
            <a:r>
              <a:rPr lang="pt-BR" sz="14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pt-BR" sz="14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PREVIDENCIÁRIA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COMPENSAÇÃO	PREVIDENCIÁRIA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CONTROLE INTERNO E EXTERNO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REGULAÇÃO</a:t>
            </a:r>
            <a:r>
              <a:rPr lang="pt-BR" sz="14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pt-BR" sz="14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FISCALIZAÇÃO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CERTIFICAÇÃO</a:t>
            </a:r>
            <a:r>
              <a:rPr lang="pt-BR" sz="14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INSTITUCIONAL</a:t>
            </a:r>
            <a:r>
              <a:rPr lang="pt-BR" sz="14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pt-BR" sz="14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PRÓ-GESTÃO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COMPLIANCE E ÉTICA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ADMINISTRAÇÃO</a:t>
            </a:r>
            <a:r>
              <a:rPr lang="pt-BR" sz="1400" b="1" spc="-1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PÚBLICA (LICITAÇÃO E CONTRATOS)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spc="-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INELEGIBILIDADE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RESPONSABILIDADE</a:t>
            </a:r>
            <a:r>
              <a:rPr lang="pt-BR" sz="14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DISCIPLINAR,</a:t>
            </a:r>
            <a:r>
              <a:rPr lang="pt-BR" sz="14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CIVIL</a:t>
            </a:r>
            <a:r>
              <a:rPr lang="pt-BR" sz="14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pt-BR" sz="14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CRIMINAL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CRITÉRIOS DO CERTIFICADO DE REGULARIDADE</a:t>
            </a:r>
            <a:r>
              <a:rPr lang="pt-BR" sz="1400" b="1" spc="5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PREVIDENCIÁRIA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  <a:p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82D4A08-E0EC-4C46-AFAC-DB561600D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540" y="5357304"/>
            <a:ext cx="2719052" cy="107908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BF0FBBF-EEDD-4AC2-BC79-5C7002870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116" y="5357304"/>
            <a:ext cx="1896020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6897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131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Wingdings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 de Souza Maia</dc:creator>
  <cp:lastModifiedBy>Heli de Souza Maia</cp:lastModifiedBy>
  <cp:revision>8</cp:revision>
  <dcterms:created xsi:type="dcterms:W3CDTF">2021-06-08T18:08:09Z</dcterms:created>
  <dcterms:modified xsi:type="dcterms:W3CDTF">2021-06-11T14:07:45Z</dcterms:modified>
</cp:coreProperties>
</file>